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sldIdLst>
    <p:sldId id="256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/>
              <a:t>C.R.A.A.P. Test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8000" dirty="0"/>
              <a:t>Evaluating Internet Sources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78A95-9876-412E-AD6C-B2A715658DC4}"/>
              </a:ext>
            </a:extLst>
          </p:cNvPr>
          <p:cNvSpPr/>
          <p:nvPr/>
        </p:nvSpPr>
        <p:spPr>
          <a:xfrm>
            <a:off x="447631" y="341581"/>
            <a:ext cx="4786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Domain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CB0D-C7BD-4502-A109-B3EC1FAA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Domain names give insight into the type of website you are visiting.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marL="0" indent="0">
              <a:buNone/>
            </a:pPr>
            <a:r>
              <a:rPr lang="en-US" dirty="0"/>
              <a:t>.gov = government	.org = organizational	.mil = military</a:t>
            </a:r>
          </a:p>
          <a:p>
            <a:pPr marL="0" indent="0">
              <a:buNone/>
            </a:pPr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= educational		.com = commercial	</a:t>
            </a:r>
            <a:r>
              <a:rPr lang="en-US" dirty="0" err="1"/>
              <a:t>.net</a:t>
            </a:r>
            <a:r>
              <a:rPr lang="en-US" dirty="0"/>
              <a:t> =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letter abbreviation (e.g. .uk or .ca) stands for a country name</a:t>
            </a:r>
          </a:p>
        </p:txBody>
      </p:sp>
    </p:spTree>
    <p:extLst>
      <p:ext uri="{BB962C8B-B14F-4D97-AF65-F5344CB8AC3E}">
        <p14:creationId xmlns:p14="http://schemas.microsoft.com/office/powerpoint/2010/main" val="36073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78A95-9876-412E-AD6C-B2A715658DC4}"/>
              </a:ext>
            </a:extLst>
          </p:cNvPr>
          <p:cNvSpPr/>
          <p:nvPr/>
        </p:nvSpPr>
        <p:spPr>
          <a:xfrm>
            <a:off x="1416642" y="341581"/>
            <a:ext cx="284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</a:t>
            </a:r>
            <a:r>
              <a:rPr lang="en-US" sz="5400" b="1" cap="none" spc="0" dirty="0">
                <a:ln/>
                <a:solidFill>
                  <a:schemeClr val="bg1"/>
                </a:solidFill>
                <a:effectLst/>
              </a:rPr>
              <a:t>urrency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CB0D-C7BD-4502-A109-B3EC1FAA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When was the information posted or published?</a:t>
            </a:r>
          </a:p>
          <a:p>
            <a:r>
              <a:rPr lang="en-US" dirty="0"/>
              <a:t>Has the information been revised or updated?</a:t>
            </a:r>
          </a:p>
          <a:p>
            <a:r>
              <a:rPr lang="en-US" dirty="0"/>
              <a:t>Does your topic require current, up-to-date information?</a:t>
            </a:r>
          </a:p>
          <a:p>
            <a:r>
              <a:rPr lang="en-US" dirty="0"/>
              <a:t>Are the links functional?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R</a:t>
            </a:r>
            <a:r>
              <a:rPr lang="en-US" b="1" dirty="0">
                <a:ln/>
                <a:solidFill>
                  <a:schemeClr val="bg1"/>
                </a:solidFill>
              </a:rPr>
              <a:t>elevance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Does the information relate to your topic or answer your question?</a:t>
            </a:r>
          </a:p>
          <a:p>
            <a:r>
              <a:rPr lang="en-US" dirty="0"/>
              <a:t>Who is the intended audience?</a:t>
            </a:r>
          </a:p>
          <a:p>
            <a:r>
              <a:rPr lang="en-US" dirty="0"/>
              <a:t>Is the information, language, and terminology at an appropriate level (not elementary, not to technical)?</a:t>
            </a:r>
          </a:p>
          <a:p>
            <a:r>
              <a:rPr lang="en-US" dirty="0"/>
              <a:t>Does this source add to your body of knowledge on the topic?</a:t>
            </a:r>
          </a:p>
        </p:txBody>
      </p:sp>
    </p:spTree>
    <p:extLst>
      <p:ext uri="{BB962C8B-B14F-4D97-AF65-F5344CB8AC3E}">
        <p14:creationId xmlns:p14="http://schemas.microsoft.com/office/powerpoint/2010/main" val="415664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A</a:t>
            </a:r>
            <a:r>
              <a:rPr lang="en-US" b="1" dirty="0">
                <a:ln/>
                <a:solidFill>
                  <a:schemeClr val="bg1"/>
                </a:solidFill>
              </a:rPr>
              <a:t>uthority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Who is the author/publisher/source?</a:t>
            </a:r>
          </a:p>
          <a:p>
            <a:r>
              <a:rPr lang="en-US" dirty="0"/>
              <a:t>What makes this author/publisher/source an authority on this topic?</a:t>
            </a:r>
          </a:p>
          <a:p>
            <a:r>
              <a:rPr lang="en-US" dirty="0"/>
              <a:t>What are the author’s credentials?</a:t>
            </a:r>
          </a:p>
          <a:p>
            <a:r>
              <a:rPr lang="en-US" dirty="0"/>
              <a:t>What is the URL domain (.com, .gov, .</a:t>
            </a:r>
            <a:r>
              <a:rPr lang="en-US" dirty="0" err="1"/>
              <a:t>edu</a:t>
            </a:r>
            <a:r>
              <a:rPr lang="en-US" dirty="0"/>
              <a:t>, .org)?</a:t>
            </a:r>
          </a:p>
        </p:txBody>
      </p:sp>
    </p:spTree>
    <p:extLst>
      <p:ext uri="{BB962C8B-B14F-4D97-AF65-F5344CB8AC3E}">
        <p14:creationId xmlns:p14="http://schemas.microsoft.com/office/powerpoint/2010/main" val="45775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A</a:t>
            </a:r>
            <a:r>
              <a:rPr lang="en-US" b="1" dirty="0">
                <a:ln/>
                <a:solidFill>
                  <a:schemeClr val="bg1"/>
                </a:solidFill>
              </a:rPr>
              <a:t>ccuracy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Is the content making extraordinary claims or claims that sound very different from other research you have found?</a:t>
            </a:r>
          </a:p>
          <a:p>
            <a:r>
              <a:rPr lang="en-US" dirty="0"/>
              <a:t>Is the information supported by evidence such as links to other credible sources or a reference list?</a:t>
            </a:r>
          </a:p>
          <a:p>
            <a:r>
              <a:rPr lang="en-US" dirty="0"/>
              <a:t>Has the information been reviewed or refereed?</a:t>
            </a:r>
          </a:p>
          <a:p>
            <a:r>
              <a:rPr lang="en-US" dirty="0"/>
              <a:t>In the language unbiased and objective?</a:t>
            </a:r>
          </a:p>
          <a:p>
            <a:r>
              <a:rPr lang="en-US" dirty="0"/>
              <a:t>Are there spelling, grammar or typographical errors?</a:t>
            </a:r>
          </a:p>
        </p:txBody>
      </p:sp>
    </p:spTree>
    <p:extLst>
      <p:ext uri="{BB962C8B-B14F-4D97-AF65-F5344CB8AC3E}">
        <p14:creationId xmlns:p14="http://schemas.microsoft.com/office/powerpoint/2010/main" val="275903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P</a:t>
            </a:r>
            <a:r>
              <a:rPr lang="en-US" b="1" dirty="0">
                <a:ln/>
                <a:solidFill>
                  <a:schemeClr val="bg1"/>
                </a:solidFill>
              </a:rPr>
              <a:t>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What is the purpose of this information?  Is it to inform, teach, sell, entertain, or persuade?</a:t>
            </a:r>
          </a:p>
          <a:p>
            <a:r>
              <a:rPr lang="en-US" dirty="0"/>
              <a:t>Does the author express personal opinions?</a:t>
            </a:r>
          </a:p>
          <a:p>
            <a:r>
              <a:rPr lang="en-US" dirty="0"/>
              <a:t>Is the content objective and impartial?</a:t>
            </a:r>
          </a:p>
          <a:p>
            <a:r>
              <a:rPr lang="en-US" dirty="0"/>
              <a:t>Is the content trying to sell a product, service or idea?</a:t>
            </a:r>
          </a:p>
          <a:p>
            <a:r>
              <a:rPr lang="en-US" dirty="0"/>
              <a:t>Is the website satire?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5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/>
                <a:solidFill>
                  <a:srgbClr val="92D050"/>
                </a:solidFill>
              </a:rPr>
              <a:t>Additional Tips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sure where to start?</a:t>
            </a:r>
          </a:p>
          <a:p>
            <a:pPr lvl="1"/>
            <a:r>
              <a:rPr lang="en-US" dirty="0"/>
              <a:t>Look for the </a:t>
            </a:r>
            <a:r>
              <a:rPr lang="en-US" b="1" dirty="0">
                <a:solidFill>
                  <a:schemeClr val="bg1"/>
                </a:solidFill>
              </a:rPr>
              <a:t>About page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website you are evaluating.  Often this is a great starting point to find the basic information to evaluate the resource such as the purpose, contact information, and currency.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check the page footer for dates, mailing addresses and links for more information.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1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1E2-E10D-4932-B52E-C388410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/>
                <a:solidFill>
                  <a:srgbClr val="92D050"/>
                </a:solidFill>
              </a:rPr>
              <a:t>Additional Tips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2461-4DC7-40F3-9AEA-E407419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when evaluating websites, </a:t>
            </a:r>
            <a:r>
              <a:rPr lang="en-US" b="1" dirty="0">
                <a:solidFill>
                  <a:schemeClr val="bg1"/>
                </a:solidFill>
              </a:rPr>
              <a:t>consider the following:</a:t>
            </a:r>
            <a:endParaRPr lang="en-US" dirty="0"/>
          </a:p>
          <a:p>
            <a:pPr lvl="1"/>
            <a:r>
              <a:rPr lang="en-US" dirty="0"/>
              <a:t>Does the website have amateurish designs and/or use all caps?</a:t>
            </a:r>
          </a:p>
          <a:p>
            <a:pPr lvl="1"/>
            <a:r>
              <a:rPr lang="en-US" dirty="0"/>
              <a:t>Does the website use clickbait headlines and/or photos?</a:t>
            </a:r>
          </a:p>
          <a:p>
            <a:pPr lvl="1"/>
            <a:r>
              <a:rPr lang="en-US" dirty="0"/>
              <a:t>Are there typos, grammatical errors, or spelling errors?</a:t>
            </a:r>
          </a:p>
          <a:p>
            <a:pPr lvl="1"/>
            <a:r>
              <a:rPr lang="en-US" dirty="0"/>
              <a:t>Are there a lack of citations and links to verifiable information?</a:t>
            </a:r>
          </a:p>
          <a:p>
            <a:pPr lvl="1"/>
            <a:r>
              <a:rPr lang="en-US" dirty="0"/>
              <a:t>Are there a lot of advertisements?</a:t>
            </a:r>
          </a:p>
          <a:p>
            <a:pPr lvl="1"/>
            <a:r>
              <a:rPr lang="en-US" dirty="0"/>
              <a:t>How many steps would it take to speak to a representative?  (Check the About page or Contact Us page)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7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489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Depth</vt:lpstr>
      <vt:lpstr>Evaluating Internet Sources</vt:lpstr>
      <vt:lpstr>PowerPoint Presentation</vt:lpstr>
      <vt:lpstr>PowerPoint Presentation</vt:lpstr>
      <vt:lpstr>Relevance</vt:lpstr>
      <vt:lpstr>Authority</vt:lpstr>
      <vt:lpstr>Accuracy</vt:lpstr>
      <vt:lpstr>Purpose</vt:lpstr>
      <vt:lpstr>Additional Tips</vt:lpstr>
      <vt:lpstr>Additional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2024-10-31T15:13:58Z</dcterms:created>
  <dcterms:modified xsi:type="dcterms:W3CDTF">2024-10-31T16:10:58Z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